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40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86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7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5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24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4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6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6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7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98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FD3D6-88CA-4005-89E3-7B1E377F9F8D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1C33-1E20-462F-A267-76095FF65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40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9A89C-8879-0656-FB75-0B3590930E2C}"/>
              </a:ext>
            </a:extLst>
          </p:cNvPr>
          <p:cNvSpPr txBox="1"/>
          <p:nvPr/>
        </p:nvSpPr>
        <p:spPr>
          <a:xfrm>
            <a:off x="10144846" y="6208295"/>
            <a:ext cx="121095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0" b="1" dirty="0">
                <a:latin typeface="Calibri" panose="020F0502020204030204" pitchFamily="34" charset="0"/>
                <a:cs typeface="Calibri" panose="020F0502020204030204" pitchFamily="34" charset="0"/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A192B0-5C3A-0F17-968C-E0FAF6B404EC}"/>
              </a:ext>
            </a:extLst>
          </p:cNvPr>
          <p:cNvSpPr txBox="1"/>
          <p:nvPr/>
        </p:nvSpPr>
        <p:spPr>
          <a:xfrm>
            <a:off x="10810188" y="7777955"/>
            <a:ext cx="10778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NOME(S) DO(S) INTENGRANTE(S)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742F40-E54E-93DE-757E-A93AF57066BC}"/>
              </a:ext>
            </a:extLst>
          </p:cNvPr>
          <p:cNvSpPr txBox="1"/>
          <p:nvPr/>
        </p:nvSpPr>
        <p:spPr>
          <a:xfrm>
            <a:off x="1241072" y="11106228"/>
            <a:ext cx="606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E63906-A4C8-7160-77CD-AEEA1F54A4BF}"/>
              </a:ext>
            </a:extLst>
          </p:cNvPr>
          <p:cNvSpPr txBox="1"/>
          <p:nvPr/>
        </p:nvSpPr>
        <p:spPr>
          <a:xfrm>
            <a:off x="1241072" y="12429667"/>
            <a:ext cx="1291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Aqui você preenche com o seu texto de introdução, correspondente ao seu trabalho.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B53471-ADEB-53AF-1025-34824A08BD61}"/>
              </a:ext>
            </a:extLst>
          </p:cNvPr>
          <p:cNvSpPr txBox="1"/>
          <p:nvPr/>
        </p:nvSpPr>
        <p:spPr>
          <a:xfrm>
            <a:off x="1222022" y="17830878"/>
            <a:ext cx="4842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1D4310-08B2-64BE-E9FF-0C2A91EC5BC4}"/>
              </a:ext>
            </a:extLst>
          </p:cNvPr>
          <p:cNvSpPr txBox="1"/>
          <p:nvPr/>
        </p:nvSpPr>
        <p:spPr>
          <a:xfrm>
            <a:off x="1222022" y="19154317"/>
            <a:ext cx="1291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Aqui você preenche com o(s) objetivo(s) pretendido(s) com a realização do seu trabalho.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090714-30B7-BDC1-2F96-D7CA46F6DBBC}"/>
              </a:ext>
            </a:extLst>
          </p:cNvPr>
          <p:cNvSpPr txBox="1"/>
          <p:nvPr/>
        </p:nvSpPr>
        <p:spPr>
          <a:xfrm>
            <a:off x="1202972" y="24898428"/>
            <a:ext cx="1022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Calibri" panose="020F0502020204030204" pitchFamily="34" charset="0"/>
                <a:cs typeface="Calibri" panose="020F0502020204030204" pitchFamily="34" charset="0"/>
              </a:rPr>
              <a:t>MATERIAIS E MÉTODOS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F6915D-320E-A108-564B-4CC2DC8FC9EB}"/>
              </a:ext>
            </a:extLst>
          </p:cNvPr>
          <p:cNvSpPr txBox="1"/>
          <p:nvPr/>
        </p:nvSpPr>
        <p:spPr>
          <a:xfrm>
            <a:off x="1202972" y="26221867"/>
            <a:ext cx="1291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Aqui você descreve o que utilizou e qual metodologia utilizou na realização do seu trabalho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0B8CDC-9C7F-4719-D32F-3628D6397020}"/>
              </a:ext>
            </a:extLst>
          </p:cNvPr>
          <p:cNvSpPr txBox="1"/>
          <p:nvPr/>
        </p:nvSpPr>
        <p:spPr>
          <a:xfrm>
            <a:off x="18242316" y="11106228"/>
            <a:ext cx="5642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1729E6-1E35-2ABE-9FD3-170E5489B78D}"/>
              </a:ext>
            </a:extLst>
          </p:cNvPr>
          <p:cNvSpPr txBox="1"/>
          <p:nvPr/>
        </p:nvSpPr>
        <p:spPr>
          <a:xfrm>
            <a:off x="18242316" y="12429667"/>
            <a:ext cx="1291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Aqui você o (s) resultado(s) referentes ao seu trabalho.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485D5D-4B91-27FF-5EF9-14F38B4B94B9}"/>
              </a:ext>
            </a:extLst>
          </p:cNvPr>
          <p:cNvSpPr txBox="1"/>
          <p:nvPr/>
        </p:nvSpPr>
        <p:spPr>
          <a:xfrm>
            <a:off x="18242316" y="17830878"/>
            <a:ext cx="548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70248C-94FE-FF75-E3CF-3616D83B786F}"/>
              </a:ext>
            </a:extLst>
          </p:cNvPr>
          <p:cNvSpPr txBox="1"/>
          <p:nvPr/>
        </p:nvSpPr>
        <p:spPr>
          <a:xfrm>
            <a:off x="18242316" y="19154317"/>
            <a:ext cx="1291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Aqui você faz as considerações finais a respeito do seu trabalho.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9F353A-B294-2FAD-5FAB-EA1238894352}"/>
              </a:ext>
            </a:extLst>
          </p:cNvPr>
          <p:cNvSpPr txBox="1"/>
          <p:nvPr/>
        </p:nvSpPr>
        <p:spPr>
          <a:xfrm>
            <a:off x="18242316" y="24555528"/>
            <a:ext cx="8328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Calibri" panose="020F0502020204030204" pitchFamily="34" charset="0"/>
                <a:cs typeface="Calibri" panose="020F0502020204030204" pitchFamily="34" charset="0"/>
              </a:rPr>
              <a:t>AGRADECIMENTOS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B59DDAB-880B-B247-621D-8A9929A52117}"/>
              </a:ext>
            </a:extLst>
          </p:cNvPr>
          <p:cNvSpPr txBox="1"/>
          <p:nvPr/>
        </p:nvSpPr>
        <p:spPr>
          <a:xfrm>
            <a:off x="18242316" y="25878967"/>
            <a:ext cx="1291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Aqui você lista e/ou menciona as pessoas que contribuíram para a realização do seu trabalho</a:t>
            </a:r>
          </a:p>
        </p:txBody>
      </p:sp>
    </p:spTree>
    <p:extLst>
      <p:ext uri="{BB962C8B-B14F-4D97-AF65-F5344CB8AC3E}">
        <p14:creationId xmlns:p14="http://schemas.microsoft.com/office/powerpoint/2010/main" val="69565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208</TotalTime>
  <Words>120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Alvarenga Viana</dc:creator>
  <cp:lastModifiedBy>Daniel Alvarenga Viana</cp:lastModifiedBy>
  <cp:revision>2</cp:revision>
  <dcterms:created xsi:type="dcterms:W3CDTF">2025-08-27T18:27:37Z</dcterms:created>
  <dcterms:modified xsi:type="dcterms:W3CDTF">2025-08-27T21:56:44Z</dcterms:modified>
</cp:coreProperties>
</file>